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  <p:sldMasterId id="2147483818" r:id="rId2"/>
  </p:sldMasterIdLst>
  <p:sldIdLst>
    <p:sldId id="256" r:id="rId3"/>
    <p:sldId id="259" r:id="rId4"/>
    <p:sldId id="261" r:id="rId5"/>
    <p:sldId id="265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5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61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1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18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13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81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10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5348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278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6250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37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4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5898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1894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40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99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237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726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55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413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53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62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3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677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76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29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02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89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42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004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0653" y="544100"/>
            <a:ext cx="9448800" cy="1825096"/>
          </a:xfrm>
        </p:spPr>
        <p:txBody>
          <a:bodyPr/>
          <a:lstStyle/>
          <a:p>
            <a:pPr algn="ctr"/>
            <a:r>
              <a:rPr lang="en-GB" dirty="0" smtClean="0"/>
              <a:t>SHADOW MINER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0653" y="2754207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/>
              <a:t>ACCEr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1611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2375" y="364794"/>
            <a:ext cx="4318382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Les paramètres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87" y="2280680"/>
            <a:ext cx="6036469" cy="4024313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4895" t="10409" r="69977" b="7953"/>
          <a:stretch/>
        </p:blipFill>
        <p:spPr>
          <a:xfrm>
            <a:off x="8481270" y="134225"/>
            <a:ext cx="3222338" cy="6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0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53218" y="294993"/>
            <a:ext cx="2953591" cy="1293028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Site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web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1" r="109" b="21670"/>
          <a:stretch/>
        </p:blipFill>
        <p:spPr>
          <a:xfrm>
            <a:off x="1050937" y="1915191"/>
            <a:ext cx="9976291" cy="47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Shadow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miner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52" y="2094940"/>
            <a:ext cx="5072814" cy="4361160"/>
          </a:xfrm>
        </p:spPr>
      </p:pic>
    </p:spTree>
    <p:extLst>
      <p:ext uri="{BB962C8B-B14F-4D97-AF65-F5344CB8AC3E}">
        <p14:creationId xmlns:p14="http://schemas.microsoft.com/office/powerpoint/2010/main" val="208474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92739" y="342899"/>
            <a:ext cx="3243246" cy="150876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Questions ?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720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99" y="482432"/>
            <a:ext cx="108204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RAPPEL SUR LES TACHES COMMUNES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35" y="2194560"/>
            <a:ext cx="5381929" cy="4206875"/>
          </a:xfrm>
          <a:prstGeom prst="rect">
            <a:avLst/>
          </a:prstGeom>
          <a:noFill/>
          <a:ln cap="flat">
            <a:noFill/>
          </a:ln>
          <a:effectLst>
            <a:glow>
              <a:schemeClr val="accent5">
                <a:satMod val="175000"/>
                <a:alpha val="40000"/>
              </a:scheme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42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89906" y="283418"/>
            <a:ext cx="8610600" cy="1293028"/>
          </a:xfrm>
        </p:spPr>
        <p:txBody>
          <a:bodyPr/>
          <a:lstStyle/>
          <a:p>
            <a:pPr algn="ctr"/>
            <a:r>
              <a:rPr lang="fr-FR" noProof="1" smtClean="0">
                <a:solidFill>
                  <a:schemeClr val="accent6">
                    <a:lumMod val="50000"/>
                  </a:schemeClr>
                </a:solidFill>
              </a:rPr>
              <a:t>Le MENU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- </a:t>
            </a:r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</a:rPr>
              <a:t>choix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des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niveau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solo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37" y="2251994"/>
            <a:ext cx="4100888" cy="42068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0" y="2343274"/>
            <a:ext cx="597549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33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3772" y="396407"/>
            <a:ext cx="3925303" cy="1293028"/>
          </a:xfrm>
        </p:spPr>
        <p:txBody>
          <a:bodyPr/>
          <a:lstStyle/>
          <a:p>
            <a:r>
              <a:rPr lang="en-GB" smtClean="0">
                <a:solidFill>
                  <a:schemeClr val="accent6">
                    <a:lumMod val="50000"/>
                  </a:schemeClr>
                </a:solidFill>
              </a:rPr>
              <a:t>Niveaux solos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2246" r="6224"/>
          <a:stretch/>
        </p:blipFill>
        <p:spPr>
          <a:xfrm rot="16200000">
            <a:off x="155518" y="2663843"/>
            <a:ext cx="4639332" cy="311362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3424" r="220" b="8049"/>
          <a:stretch/>
        </p:blipFill>
        <p:spPr>
          <a:xfrm>
            <a:off x="4842710" y="2616445"/>
            <a:ext cx="6633411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68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53441" y="378112"/>
            <a:ext cx="86106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 faux sol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44" y="2526776"/>
            <a:ext cx="3048425" cy="30579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3" y="2170277"/>
            <a:ext cx="6407042" cy="37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7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1084" y="362485"/>
            <a:ext cx="5629275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Niveau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multijoueur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8" y="2432807"/>
            <a:ext cx="6316618" cy="3919655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1081" t="18735" r="40527" b="32134"/>
          <a:stretch/>
        </p:blipFill>
        <p:spPr>
          <a:xfrm>
            <a:off x="6613321" y="2639335"/>
            <a:ext cx="5385732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9890" y="370388"/>
            <a:ext cx="6010632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MECANISME DE NIVEAU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9055" y="1330603"/>
            <a:ext cx="2894300" cy="51479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78" y="2457450"/>
            <a:ext cx="4353820" cy="28943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52341"/>
            <a:ext cx="7153275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695" y="396707"/>
            <a:ext cx="10984832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Gérer son compte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6746" y="2191814"/>
            <a:ext cx="3475021" cy="4029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" y="2194560"/>
            <a:ext cx="7401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87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3287" y="366296"/>
            <a:ext cx="86106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 son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5331" y="2652073"/>
            <a:ext cx="4610100" cy="3448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4" y="2296887"/>
            <a:ext cx="5963593" cy="41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42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À bandes">
  <a:themeElements>
    <a:clrScheme name="À bande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40</Words>
  <Application>Microsoft Office PowerPoint</Application>
  <PresentationFormat>Grand écran</PresentationFormat>
  <Paragraphs>14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Corbel</vt:lpstr>
      <vt:lpstr>Wingdings</vt:lpstr>
      <vt:lpstr>Parallaxe</vt:lpstr>
      <vt:lpstr>À bandes</vt:lpstr>
      <vt:lpstr>SHADOW MINER</vt:lpstr>
      <vt:lpstr>RAPPEL SUR LES TACHES COMMUNES</vt:lpstr>
      <vt:lpstr>Le MENU - choix des niveau solo</vt:lpstr>
      <vt:lpstr>Niveaux solos</vt:lpstr>
      <vt:lpstr>Le faux sol</vt:lpstr>
      <vt:lpstr>Niveau multijoueur</vt:lpstr>
      <vt:lpstr>MECANISME DE NIVEAU</vt:lpstr>
      <vt:lpstr>Gérer son compte</vt:lpstr>
      <vt:lpstr>LE son</vt:lpstr>
      <vt:lpstr>Les paramètres</vt:lpstr>
      <vt:lpstr>Le Site web</vt:lpstr>
      <vt:lpstr>Le Shadow miner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MINER</dc:title>
  <dc:creator>Adm</dc:creator>
  <cp:lastModifiedBy>Adm</cp:lastModifiedBy>
  <cp:revision>19</cp:revision>
  <dcterms:created xsi:type="dcterms:W3CDTF">2018-05-04T07:56:48Z</dcterms:created>
  <dcterms:modified xsi:type="dcterms:W3CDTF">2018-05-04T11:25:13Z</dcterms:modified>
</cp:coreProperties>
</file>